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ontaser Arabic Medium" panose="020B0604020202020204" charset="-78"/>
      <p:regular r:id="rId7"/>
    </p:embeddedFont>
    <p:embeddedFont>
      <p:font typeface="Poppi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1" y="2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1525-A77E-4C08-8CCF-63C7DFEC854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1C3D-FD0B-496C-9720-84429B145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D1C3D-FD0B-496C-9720-84429B145B6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8695"/>
            <a:ext cx="18288000" cy="7635324"/>
            <a:chOff x="0" y="0"/>
            <a:chExt cx="2870491" cy="118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0491" cy="1186237"/>
            </a:xfrm>
            <a:custGeom>
              <a:avLst/>
              <a:gdLst/>
              <a:ahLst/>
              <a:cxnLst/>
              <a:rect l="l" t="t" r="r" b="b"/>
              <a:pathLst>
                <a:path w="2870491" h="1186237">
                  <a:moveTo>
                    <a:pt x="0" y="0"/>
                  </a:moveTo>
                  <a:lnTo>
                    <a:pt x="2870491" y="0"/>
                  </a:lnTo>
                  <a:lnTo>
                    <a:pt x="2870491" y="1186237"/>
                  </a:lnTo>
                  <a:lnTo>
                    <a:pt x="0" y="1186237"/>
                  </a:lnTo>
                  <a:close/>
                </a:path>
              </a:pathLst>
            </a:custGeom>
            <a:blipFill>
              <a:blip r:embed="rId3"/>
              <a:stretch>
                <a:fillRect t="-19116" b="-1911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3248" y="4005839"/>
            <a:ext cx="15613104" cy="2206103"/>
            <a:chOff x="0" y="0"/>
            <a:chExt cx="20817472" cy="2941471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0"/>
              <a:ext cx="20817472" cy="82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20"/>
                </a:lnSpc>
              </a:pPr>
              <a:r>
                <a:rPr lang="en-US" sz="5025" b="1" spc="-251">
                  <a:solidFill>
                    <a:srgbClr val="479AAF"/>
                  </a:solidFill>
                  <a:latin typeface="Montaser Arabic Medium"/>
                  <a:ea typeface="Montaser Arabic Medium"/>
                  <a:cs typeface="Montaser Arabic Medium"/>
                  <a:sym typeface="Montaser Arabic Medium"/>
                </a:rPr>
                <a:t>TITLE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56177"/>
              <a:ext cx="20817472" cy="885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81"/>
                </a:lnSpc>
              </a:pPr>
              <a:r>
                <a:rPr lang="en-US" sz="2151" b="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  <a:p>
              <a:pPr algn="l">
                <a:lnSpc>
                  <a:spcPts val="2581"/>
                </a:lnSpc>
                <a:spcBef>
                  <a:spcPct val="0"/>
                </a:spcBef>
              </a:pPr>
              <a:r>
                <a:rPr lang="en-US" sz="2151" b="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840511" y="8061531"/>
            <a:ext cx="2418789" cy="1781349"/>
            <a:chOff x="0" y="0"/>
            <a:chExt cx="3225052" cy="2375132"/>
          </a:xfrm>
        </p:grpSpPr>
        <p:sp>
          <p:nvSpPr>
            <p:cNvPr id="19" name="Freeform 19"/>
            <p:cNvSpPr/>
            <p:nvPr/>
          </p:nvSpPr>
          <p:spPr>
            <a:xfrm>
              <a:off x="0" y="1454621"/>
              <a:ext cx="3225052" cy="920511"/>
            </a:xfrm>
            <a:custGeom>
              <a:avLst/>
              <a:gdLst/>
              <a:ahLst/>
              <a:cxnLst/>
              <a:rect l="l" t="t" r="r" b="b"/>
              <a:pathLst>
                <a:path w="3225052" h="920511">
                  <a:moveTo>
                    <a:pt x="0" y="0"/>
                  </a:moveTo>
                  <a:lnTo>
                    <a:pt x="3225052" y="0"/>
                  </a:lnTo>
                  <a:lnTo>
                    <a:pt x="3225052" y="920511"/>
                  </a:lnTo>
                  <a:lnTo>
                    <a:pt x="0" y="920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9279" y="0"/>
              <a:ext cx="1046495" cy="1046495"/>
            </a:xfrm>
            <a:custGeom>
              <a:avLst/>
              <a:gdLst/>
              <a:ahLst/>
              <a:cxnLst/>
              <a:rect l="l" t="t" r="r" b="b"/>
              <a:pathLst>
                <a:path w="1046495" h="1046495">
                  <a:moveTo>
                    <a:pt x="0" y="0"/>
                  </a:moveTo>
                  <a:lnTo>
                    <a:pt x="1046494" y="0"/>
                  </a:lnTo>
                  <a:lnTo>
                    <a:pt x="1046494" y="1046495"/>
                  </a:lnTo>
                  <a:lnTo>
                    <a:pt x="0" y="104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1" name="Imagen 20" descr="Nombre de la empresa&#10;&#10;El contenido generado por IA puede ser incorrecto.">
            <a:extLst>
              <a:ext uri="{FF2B5EF4-FFF2-40B4-BE49-F238E27FC236}">
                <a16:creationId xmlns:a16="http://schemas.microsoft.com/office/drawing/2014/main" id="{15BEF785-B514-873C-6604-EB6F891A3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59" y="609187"/>
            <a:ext cx="2082800" cy="1547495"/>
          </a:xfrm>
          <a:prstGeom prst="rect">
            <a:avLst/>
          </a:prstGeom>
        </p:spPr>
      </p:pic>
      <p:pic>
        <p:nvPicPr>
          <p:cNvPr id="23" name="Imagen 22" descr="Carta&#10;&#10;El contenido generado por IA puede ser incorrecto.">
            <a:extLst>
              <a:ext uri="{FF2B5EF4-FFF2-40B4-BE49-F238E27FC236}">
                <a16:creationId xmlns:a16="http://schemas.microsoft.com/office/drawing/2014/main" id="{A32337C4-7AAF-2105-2634-325C4B8EB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7669676"/>
            <a:ext cx="13868400" cy="2501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3452" cy="10287000"/>
            <a:chOff x="0" y="0"/>
            <a:chExt cx="2860746" cy="159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0746" cy="1598206"/>
            </a:xfrm>
            <a:custGeom>
              <a:avLst/>
              <a:gdLst/>
              <a:ahLst/>
              <a:cxnLst/>
              <a:rect l="l" t="t" r="r" b="b"/>
              <a:pathLst>
                <a:path w="2860746" h="1598206">
                  <a:moveTo>
                    <a:pt x="0" y="0"/>
                  </a:moveTo>
                  <a:lnTo>
                    <a:pt x="2860746" y="0"/>
                  </a:lnTo>
                  <a:lnTo>
                    <a:pt x="2860746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t="-1126" b="-112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8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10474" y="2079761"/>
            <a:ext cx="14552339" cy="56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5025" b="1" spc="-251">
                <a:solidFill>
                  <a:srgbClr val="479AA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5187" y="3389623"/>
            <a:ext cx="16637625" cy="554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1"/>
              </a:lnSpc>
            </a:pPr>
            <a:r>
              <a:rPr lang="en-US" sz="2151" b="1" spc="107">
                <a:solidFill>
                  <a:srgbClr val="617276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  <a:spcBef>
                <a:spcPct val="0"/>
              </a:spcBef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0" name="Imagen 9" descr="Nombre de la empresa&#10;&#10;El contenido generado por IA puede ser incorrecto.">
            <a:extLst>
              <a:ext uri="{FF2B5EF4-FFF2-40B4-BE49-F238E27FC236}">
                <a16:creationId xmlns:a16="http://schemas.microsoft.com/office/drawing/2014/main" id="{58F99269-078C-DC0C-96D6-0C5441B0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7" y="1471784"/>
            <a:ext cx="2082800" cy="1547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3452" cy="10287000"/>
            <a:chOff x="0" y="0"/>
            <a:chExt cx="2860746" cy="159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0746" cy="1598206"/>
            </a:xfrm>
            <a:custGeom>
              <a:avLst/>
              <a:gdLst/>
              <a:ahLst/>
              <a:cxnLst/>
              <a:rect l="l" t="t" r="r" b="b"/>
              <a:pathLst>
                <a:path w="2860746" h="1598206">
                  <a:moveTo>
                    <a:pt x="0" y="0"/>
                  </a:moveTo>
                  <a:lnTo>
                    <a:pt x="2860746" y="0"/>
                  </a:lnTo>
                  <a:lnTo>
                    <a:pt x="2860746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t="-1126" b="-112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624130" y="0"/>
            <a:ext cx="14663870" cy="10287000"/>
            <a:chOff x="0" y="0"/>
            <a:chExt cx="386208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62089" cy="2709333"/>
            </a:xfrm>
            <a:custGeom>
              <a:avLst/>
              <a:gdLst/>
              <a:ahLst/>
              <a:cxnLst/>
              <a:rect l="l" t="t" r="r" b="b"/>
              <a:pathLst>
                <a:path w="3862089" h="2709333">
                  <a:moveTo>
                    <a:pt x="0" y="0"/>
                  </a:moveTo>
                  <a:lnTo>
                    <a:pt x="3862089" y="0"/>
                  </a:lnTo>
                  <a:lnTo>
                    <a:pt x="38620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862089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8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63580" y="1069358"/>
            <a:ext cx="13584970" cy="56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5025" b="1" spc="-251">
                <a:solidFill>
                  <a:srgbClr val="479AA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63580" y="1800570"/>
            <a:ext cx="13299233" cy="781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1"/>
              </a:lnSpc>
            </a:pPr>
            <a:r>
              <a:rPr lang="en-US" sz="2151" b="1" spc="107">
                <a:solidFill>
                  <a:srgbClr val="617276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81"/>
              </a:lnSpc>
              <a:spcBef>
                <a:spcPct val="0"/>
              </a:spcBef>
            </a:pPr>
            <a:endParaRPr lang="en-US" sz="2151" b="1" spc="107">
              <a:solidFill>
                <a:srgbClr val="6172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0" name="Imagen 9" descr="Nombre de la empresa&#10;&#10;El contenido generado por IA puede ser incorrecto.">
            <a:extLst>
              <a:ext uri="{FF2B5EF4-FFF2-40B4-BE49-F238E27FC236}">
                <a16:creationId xmlns:a16="http://schemas.microsoft.com/office/drawing/2014/main" id="{0B9DF123-4970-9D8A-1912-2D238C5E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9" y="609187"/>
            <a:ext cx="2082800" cy="1547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76177" cy="10287000"/>
            <a:chOff x="0" y="0"/>
            <a:chExt cx="2870491" cy="159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0491" cy="1598206"/>
            </a:xfrm>
            <a:custGeom>
              <a:avLst/>
              <a:gdLst/>
              <a:ahLst/>
              <a:cxnLst/>
              <a:rect l="l" t="t" r="r" b="b"/>
              <a:pathLst>
                <a:path w="2870491" h="1598206">
                  <a:moveTo>
                    <a:pt x="0" y="0"/>
                  </a:moveTo>
                  <a:lnTo>
                    <a:pt x="2870491" y="0"/>
                  </a:lnTo>
                  <a:lnTo>
                    <a:pt x="2870491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t="-1300" b="-13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 rot="2317363">
            <a:off x="9960709" y="-1715629"/>
            <a:ext cx="13060665" cy="19585846"/>
            <a:chOff x="0" y="0"/>
            <a:chExt cx="3439846" cy="5158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39846" cy="5158412"/>
            </a:xfrm>
            <a:custGeom>
              <a:avLst/>
              <a:gdLst/>
              <a:ahLst/>
              <a:cxnLst/>
              <a:rect l="l" t="t" r="r" b="b"/>
              <a:pathLst>
                <a:path w="3439846" h="5158412">
                  <a:moveTo>
                    <a:pt x="0" y="0"/>
                  </a:moveTo>
                  <a:lnTo>
                    <a:pt x="3439846" y="0"/>
                  </a:lnTo>
                  <a:lnTo>
                    <a:pt x="3439846" y="5158412"/>
                  </a:lnTo>
                  <a:lnTo>
                    <a:pt x="0" y="515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439846" cy="5177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8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312243"/>
            <a:ext cx="6246052" cy="2206103"/>
            <a:chOff x="0" y="0"/>
            <a:chExt cx="8328069" cy="2941471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0"/>
              <a:ext cx="8328069" cy="82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20"/>
                </a:lnSpc>
              </a:pPr>
              <a:r>
                <a:rPr lang="en-US" sz="5025" b="1" spc="-251">
                  <a:solidFill>
                    <a:srgbClr val="479AAF"/>
                  </a:solidFill>
                  <a:latin typeface="Montaser Arabic Medium"/>
                  <a:ea typeface="Montaser Arabic Medium"/>
                  <a:cs typeface="Montaser Arabic Medium"/>
                  <a:sym typeface="Montaser Arabic Medium"/>
                </a:rPr>
                <a:t>THANK YOU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56177"/>
              <a:ext cx="8328069" cy="885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81"/>
                </a:lnSpc>
              </a:pPr>
              <a:r>
                <a:rPr lang="en-US" sz="2151" b="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  <a:p>
              <a:pPr algn="l">
                <a:lnSpc>
                  <a:spcPts val="2581"/>
                </a:lnSpc>
                <a:spcBef>
                  <a:spcPct val="0"/>
                </a:spcBef>
              </a:pPr>
              <a:r>
                <a:rPr lang="en-US" sz="2151" b="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</p:txBody>
        </p:sp>
      </p:grpSp>
      <p:pic>
        <p:nvPicPr>
          <p:cNvPr id="11" name="Imagen 10" descr="Nombre de la empresa&#10;&#10;El contenido generado por IA puede ser incorrecto.">
            <a:extLst>
              <a:ext uri="{FF2B5EF4-FFF2-40B4-BE49-F238E27FC236}">
                <a16:creationId xmlns:a16="http://schemas.microsoft.com/office/drawing/2014/main" id="{18179733-0C26-7CC6-EACD-274EB6F9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0" y="6057900"/>
            <a:ext cx="3886200" cy="3002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Personalizado</PresentationFormat>
  <Paragraphs>46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Arial</vt:lpstr>
      <vt:lpstr>Aptos</vt:lpstr>
      <vt:lpstr>Montaser Arabic Medium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CIDEMA II</dc:title>
  <dc:creator>Marisol Carvajal Camperos</dc:creator>
  <cp:lastModifiedBy>Marisol Carvajal Camperos</cp:lastModifiedBy>
  <cp:revision>2</cp:revision>
  <dcterms:created xsi:type="dcterms:W3CDTF">2006-08-16T00:00:00Z</dcterms:created>
  <dcterms:modified xsi:type="dcterms:W3CDTF">2025-12-18T23:12:35Z</dcterms:modified>
  <dc:identifier>DAG4aDdubmc</dc:identifier>
</cp:coreProperties>
</file>